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58" r:id="rId5"/>
    <p:sldId id="262" r:id="rId6"/>
    <p:sldId id="260" r:id="rId7"/>
  </p:sldIdLst>
  <p:sldSz cx="12192000" cy="6858000"/>
  <p:notesSz cx="6805613" cy="99441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68" d="100"/>
          <a:sy n="68" d="100"/>
        </p:scale>
        <p:origin x="61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1EC2EF-A6B5-47F8-B310-5318F08CEC67}" type="doc">
      <dgm:prSet loTypeId="urn:microsoft.com/office/officeart/2005/8/layout/radial1" loCatId="cycle" qsTypeId="urn:microsoft.com/office/officeart/2005/8/quickstyle/simple1" qsCatId="simple" csTypeId="urn:microsoft.com/office/officeart/2005/8/colors/accent3_3" csCatId="accent3" phldr="1"/>
      <dgm:spPr/>
      <dgm:t>
        <a:bodyPr/>
        <a:lstStyle/>
        <a:p>
          <a:endParaRPr lang="da-DK"/>
        </a:p>
      </dgm:t>
    </dgm:pt>
    <dgm:pt modelId="{94BC7149-E80A-4918-AB79-9880BFCAC1D3}">
      <dgm:prSet phldrT="[Tekst]"/>
      <dgm:spPr>
        <a:solidFill>
          <a:srgbClr val="44546A"/>
        </a:solidFill>
        <a:ln>
          <a:solidFill>
            <a:schemeClr val="bg1"/>
          </a:solidFill>
        </a:ln>
      </dgm:spPr>
      <dgm:t>
        <a:bodyPr/>
        <a:lstStyle/>
        <a:p>
          <a:r>
            <a:rPr lang="da-DK" dirty="0"/>
            <a:t>Inspiration</a:t>
          </a:r>
        </a:p>
      </dgm:t>
    </dgm:pt>
    <dgm:pt modelId="{D4AD0960-1EDE-43E1-A333-27F903AC81A1}" type="parTrans" cxnId="{514B04C4-B97B-4A5C-A8CF-F970C336D2C6}">
      <dgm:prSet/>
      <dgm:spPr/>
      <dgm:t>
        <a:bodyPr/>
        <a:lstStyle/>
        <a:p>
          <a:endParaRPr lang="da-DK"/>
        </a:p>
      </dgm:t>
    </dgm:pt>
    <dgm:pt modelId="{D2F28FEF-0E95-4873-A2D8-01644EEF04DB}" type="sibTrans" cxnId="{514B04C4-B97B-4A5C-A8CF-F970C336D2C6}">
      <dgm:prSet/>
      <dgm:spPr/>
      <dgm:t>
        <a:bodyPr/>
        <a:lstStyle/>
        <a:p>
          <a:endParaRPr lang="da-DK"/>
        </a:p>
      </dgm:t>
    </dgm:pt>
    <dgm:pt modelId="{C914736A-1440-48E2-800F-0F539D64A3EA}">
      <dgm:prSet phldrT="[Tekst]"/>
      <dgm:spPr>
        <a:solidFill>
          <a:schemeClr val="bg1">
            <a:lumMod val="85000"/>
          </a:schemeClr>
        </a:solidFill>
      </dgm:spPr>
      <dgm:t>
        <a:bodyPr/>
        <a:lstStyle/>
        <a:p>
          <a:r>
            <a:rPr lang="da-DK" dirty="0">
              <a:solidFill>
                <a:srgbClr val="44546A"/>
              </a:solidFill>
            </a:rPr>
            <a:t>Sanselighed</a:t>
          </a:r>
        </a:p>
      </dgm:t>
    </dgm:pt>
    <dgm:pt modelId="{976F7454-F82E-4B8A-A7E6-283046DDBF3A}" type="parTrans" cxnId="{00A7FFB2-D0F8-4756-9A22-8F15F6244942}">
      <dgm:prSet/>
      <dgm:spPr/>
      <dgm:t>
        <a:bodyPr/>
        <a:lstStyle/>
        <a:p>
          <a:endParaRPr lang="da-DK"/>
        </a:p>
      </dgm:t>
    </dgm:pt>
    <dgm:pt modelId="{1C63618D-1CCB-4EBB-8C84-A49C67E63986}" type="sibTrans" cxnId="{00A7FFB2-D0F8-4756-9A22-8F15F6244942}">
      <dgm:prSet/>
      <dgm:spPr/>
      <dgm:t>
        <a:bodyPr/>
        <a:lstStyle/>
        <a:p>
          <a:endParaRPr lang="da-DK"/>
        </a:p>
      </dgm:t>
    </dgm:pt>
    <dgm:pt modelId="{0973498A-E3DE-461D-AC32-2FD052EC6E5B}">
      <dgm:prSet phldrT="[Tekst]"/>
      <dgm:spPr>
        <a:solidFill>
          <a:srgbClr val="FFD3C5"/>
        </a:solidFill>
      </dgm:spPr>
      <dgm:t>
        <a:bodyPr/>
        <a:lstStyle/>
        <a:p>
          <a:r>
            <a:rPr lang="da-DK" dirty="0">
              <a:solidFill>
                <a:srgbClr val="44546A"/>
              </a:solidFill>
            </a:rPr>
            <a:t>Fordybelse</a:t>
          </a:r>
        </a:p>
      </dgm:t>
    </dgm:pt>
    <dgm:pt modelId="{F5B2BEE8-CF0B-4C16-9496-22D8B50AC745}" type="parTrans" cxnId="{1AC5D6AF-C3DD-437C-B459-17E85B90789E}">
      <dgm:prSet/>
      <dgm:spPr/>
      <dgm:t>
        <a:bodyPr/>
        <a:lstStyle/>
        <a:p>
          <a:endParaRPr lang="da-DK"/>
        </a:p>
      </dgm:t>
    </dgm:pt>
    <dgm:pt modelId="{C94B31A2-A4A9-49B3-83A5-E0C0A87FF154}" type="sibTrans" cxnId="{1AC5D6AF-C3DD-437C-B459-17E85B90789E}">
      <dgm:prSet/>
      <dgm:spPr/>
      <dgm:t>
        <a:bodyPr/>
        <a:lstStyle/>
        <a:p>
          <a:endParaRPr lang="da-DK"/>
        </a:p>
      </dgm:t>
    </dgm:pt>
    <dgm:pt modelId="{E930D866-87FA-4E4C-AD7B-1D84FC349928}">
      <dgm:prSet phldrT="[Tekst]"/>
      <dgm:spPr>
        <a:solidFill>
          <a:srgbClr val="FFEBE1"/>
        </a:solidFill>
      </dgm:spPr>
      <dgm:t>
        <a:bodyPr/>
        <a:lstStyle/>
        <a:p>
          <a:r>
            <a:rPr lang="da-DK" dirty="0">
              <a:solidFill>
                <a:srgbClr val="44546A"/>
              </a:solidFill>
            </a:rPr>
            <a:t>Viden</a:t>
          </a:r>
        </a:p>
      </dgm:t>
    </dgm:pt>
    <dgm:pt modelId="{1777E88F-AB38-4ADA-A76F-45F4FAB99FC8}" type="sibTrans" cxnId="{2147A798-9363-43CB-BE12-36B144D5530A}">
      <dgm:prSet/>
      <dgm:spPr/>
      <dgm:t>
        <a:bodyPr/>
        <a:lstStyle/>
        <a:p>
          <a:endParaRPr lang="da-DK"/>
        </a:p>
      </dgm:t>
    </dgm:pt>
    <dgm:pt modelId="{807A5063-B517-44CC-A879-2230188ED668}" type="parTrans" cxnId="{2147A798-9363-43CB-BE12-36B144D5530A}">
      <dgm:prSet/>
      <dgm:spPr/>
      <dgm:t>
        <a:bodyPr/>
        <a:lstStyle/>
        <a:p>
          <a:endParaRPr lang="da-DK"/>
        </a:p>
      </dgm:t>
    </dgm:pt>
    <dgm:pt modelId="{08DED6CD-8B22-408B-9BF5-1B7EF6710B5B}" type="pres">
      <dgm:prSet presAssocID="{AF1EC2EF-A6B5-47F8-B310-5318F08CEC67}" presName="cycle" presStyleCnt="0">
        <dgm:presLayoutVars>
          <dgm:chMax val="1"/>
          <dgm:dir/>
          <dgm:animLvl val="ctr"/>
          <dgm:resizeHandles val="exact"/>
        </dgm:presLayoutVars>
      </dgm:prSet>
      <dgm:spPr/>
    </dgm:pt>
    <dgm:pt modelId="{4736698F-52D3-4F8D-B5DD-684DE0D4E916}" type="pres">
      <dgm:prSet presAssocID="{94BC7149-E80A-4918-AB79-9880BFCAC1D3}" presName="centerShape" presStyleLbl="node0" presStyleIdx="0" presStyleCnt="1"/>
      <dgm:spPr/>
    </dgm:pt>
    <dgm:pt modelId="{8C44EA0B-1392-4606-B40A-15E184B080D2}" type="pres">
      <dgm:prSet presAssocID="{976F7454-F82E-4B8A-A7E6-283046DDBF3A}" presName="Name9" presStyleLbl="parChTrans1D2" presStyleIdx="0" presStyleCnt="3"/>
      <dgm:spPr/>
    </dgm:pt>
    <dgm:pt modelId="{19842972-0EF1-443D-A22E-56438FB1F40E}" type="pres">
      <dgm:prSet presAssocID="{976F7454-F82E-4B8A-A7E6-283046DDBF3A}" presName="connTx" presStyleLbl="parChTrans1D2" presStyleIdx="0" presStyleCnt="3"/>
      <dgm:spPr/>
    </dgm:pt>
    <dgm:pt modelId="{A75B0951-2B47-42E2-9E1E-61F96467BCB8}" type="pres">
      <dgm:prSet presAssocID="{C914736A-1440-48E2-800F-0F539D64A3EA}" presName="node" presStyleLbl="node1" presStyleIdx="0" presStyleCnt="3">
        <dgm:presLayoutVars>
          <dgm:bulletEnabled val="1"/>
        </dgm:presLayoutVars>
      </dgm:prSet>
      <dgm:spPr/>
    </dgm:pt>
    <dgm:pt modelId="{0A935F76-E153-4B7D-A823-97E9AE06D2AD}" type="pres">
      <dgm:prSet presAssocID="{807A5063-B517-44CC-A879-2230188ED668}" presName="Name9" presStyleLbl="parChTrans1D2" presStyleIdx="1" presStyleCnt="3"/>
      <dgm:spPr/>
    </dgm:pt>
    <dgm:pt modelId="{07B10433-4562-4997-AA9A-7860485F716B}" type="pres">
      <dgm:prSet presAssocID="{807A5063-B517-44CC-A879-2230188ED668}" presName="connTx" presStyleLbl="parChTrans1D2" presStyleIdx="1" presStyleCnt="3"/>
      <dgm:spPr/>
    </dgm:pt>
    <dgm:pt modelId="{498AA1D6-713E-4464-9107-12E8C80E5103}" type="pres">
      <dgm:prSet presAssocID="{E930D866-87FA-4E4C-AD7B-1D84FC349928}" presName="node" presStyleLbl="node1" presStyleIdx="1" presStyleCnt="3">
        <dgm:presLayoutVars>
          <dgm:bulletEnabled val="1"/>
        </dgm:presLayoutVars>
      </dgm:prSet>
      <dgm:spPr/>
    </dgm:pt>
    <dgm:pt modelId="{4E4AD098-853F-44A0-8AE1-56176612BE8D}" type="pres">
      <dgm:prSet presAssocID="{F5B2BEE8-CF0B-4C16-9496-22D8B50AC745}" presName="Name9" presStyleLbl="parChTrans1D2" presStyleIdx="2" presStyleCnt="3"/>
      <dgm:spPr/>
    </dgm:pt>
    <dgm:pt modelId="{830F979D-AC96-4635-9376-F03F87E29F98}" type="pres">
      <dgm:prSet presAssocID="{F5B2BEE8-CF0B-4C16-9496-22D8B50AC745}" presName="connTx" presStyleLbl="parChTrans1D2" presStyleIdx="2" presStyleCnt="3"/>
      <dgm:spPr/>
    </dgm:pt>
    <dgm:pt modelId="{E27BF9F1-7FD0-426D-B876-24E6056F675B}" type="pres">
      <dgm:prSet presAssocID="{0973498A-E3DE-461D-AC32-2FD052EC6E5B}" presName="node" presStyleLbl="node1" presStyleIdx="2" presStyleCnt="3">
        <dgm:presLayoutVars>
          <dgm:bulletEnabled val="1"/>
        </dgm:presLayoutVars>
      </dgm:prSet>
      <dgm:spPr/>
    </dgm:pt>
  </dgm:ptLst>
  <dgm:cxnLst>
    <dgm:cxn modelId="{93E4A105-A75B-4E5A-8AF2-BA75798D0758}" type="presOf" srcId="{807A5063-B517-44CC-A879-2230188ED668}" destId="{0A935F76-E153-4B7D-A823-97E9AE06D2AD}" srcOrd="0" destOrd="0" presId="urn:microsoft.com/office/officeart/2005/8/layout/radial1"/>
    <dgm:cxn modelId="{0C80AB1D-5D4A-4DBB-A0F3-3FC5326A87CB}" type="presOf" srcId="{AF1EC2EF-A6B5-47F8-B310-5318F08CEC67}" destId="{08DED6CD-8B22-408B-9BF5-1B7EF6710B5B}" srcOrd="0" destOrd="0" presId="urn:microsoft.com/office/officeart/2005/8/layout/radial1"/>
    <dgm:cxn modelId="{637F3B21-099C-4D3F-9450-E85AE27EA57B}" type="presOf" srcId="{C914736A-1440-48E2-800F-0F539D64A3EA}" destId="{A75B0951-2B47-42E2-9E1E-61F96467BCB8}" srcOrd="0" destOrd="0" presId="urn:microsoft.com/office/officeart/2005/8/layout/radial1"/>
    <dgm:cxn modelId="{46078822-23C4-44C9-9B7E-02A16B57A2AA}" type="presOf" srcId="{F5B2BEE8-CF0B-4C16-9496-22D8B50AC745}" destId="{4E4AD098-853F-44A0-8AE1-56176612BE8D}" srcOrd="0" destOrd="0" presId="urn:microsoft.com/office/officeart/2005/8/layout/radial1"/>
    <dgm:cxn modelId="{B7E09167-0A6B-41A5-A061-7EDF6D0674E2}" type="presOf" srcId="{0973498A-E3DE-461D-AC32-2FD052EC6E5B}" destId="{E27BF9F1-7FD0-426D-B876-24E6056F675B}" srcOrd="0" destOrd="0" presId="urn:microsoft.com/office/officeart/2005/8/layout/radial1"/>
    <dgm:cxn modelId="{EDE31889-0BB6-4B5A-8146-54E00DF87DFF}" type="presOf" srcId="{807A5063-B517-44CC-A879-2230188ED668}" destId="{07B10433-4562-4997-AA9A-7860485F716B}" srcOrd="1" destOrd="0" presId="urn:microsoft.com/office/officeart/2005/8/layout/radial1"/>
    <dgm:cxn modelId="{EDAB808A-2586-460C-BA23-8BF8FFD0B480}" type="presOf" srcId="{94BC7149-E80A-4918-AB79-9880BFCAC1D3}" destId="{4736698F-52D3-4F8D-B5DD-684DE0D4E916}" srcOrd="0" destOrd="0" presId="urn:microsoft.com/office/officeart/2005/8/layout/radial1"/>
    <dgm:cxn modelId="{2147A798-9363-43CB-BE12-36B144D5530A}" srcId="{94BC7149-E80A-4918-AB79-9880BFCAC1D3}" destId="{E930D866-87FA-4E4C-AD7B-1D84FC349928}" srcOrd="1" destOrd="0" parTransId="{807A5063-B517-44CC-A879-2230188ED668}" sibTransId="{1777E88F-AB38-4ADA-A76F-45F4FAB99FC8}"/>
    <dgm:cxn modelId="{1AC5D6AF-C3DD-437C-B459-17E85B90789E}" srcId="{94BC7149-E80A-4918-AB79-9880BFCAC1D3}" destId="{0973498A-E3DE-461D-AC32-2FD052EC6E5B}" srcOrd="2" destOrd="0" parTransId="{F5B2BEE8-CF0B-4C16-9496-22D8B50AC745}" sibTransId="{C94B31A2-A4A9-49B3-83A5-E0C0A87FF154}"/>
    <dgm:cxn modelId="{3F630AB1-87F8-4330-BBF5-6D7207E3546A}" type="presOf" srcId="{E930D866-87FA-4E4C-AD7B-1D84FC349928}" destId="{498AA1D6-713E-4464-9107-12E8C80E5103}" srcOrd="0" destOrd="0" presId="urn:microsoft.com/office/officeart/2005/8/layout/radial1"/>
    <dgm:cxn modelId="{00A7FFB2-D0F8-4756-9A22-8F15F6244942}" srcId="{94BC7149-E80A-4918-AB79-9880BFCAC1D3}" destId="{C914736A-1440-48E2-800F-0F539D64A3EA}" srcOrd="0" destOrd="0" parTransId="{976F7454-F82E-4B8A-A7E6-283046DDBF3A}" sibTransId="{1C63618D-1CCB-4EBB-8C84-A49C67E63986}"/>
    <dgm:cxn modelId="{514B04C4-B97B-4A5C-A8CF-F970C336D2C6}" srcId="{AF1EC2EF-A6B5-47F8-B310-5318F08CEC67}" destId="{94BC7149-E80A-4918-AB79-9880BFCAC1D3}" srcOrd="0" destOrd="0" parTransId="{D4AD0960-1EDE-43E1-A333-27F903AC81A1}" sibTransId="{D2F28FEF-0E95-4873-A2D8-01644EEF04DB}"/>
    <dgm:cxn modelId="{F9DFC8DC-5874-4169-9F23-EE97D7759729}" type="presOf" srcId="{F5B2BEE8-CF0B-4C16-9496-22D8B50AC745}" destId="{830F979D-AC96-4635-9376-F03F87E29F98}" srcOrd="1" destOrd="0" presId="urn:microsoft.com/office/officeart/2005/8/layout/radial1"/>
    <dgm:cxn modelId="{EC741BE4-D333-4428-8F8D-25EF67F4CFB9}" type="presOf" srcId="{976F7454-F82E-4B8A-A7E6-283046DDBF3A}" destId="{8C44EA0B-1392-4606-B40A-15E184B080D2}" srcOrd="0" destOrd="0" presId="urn:microsoft.com/office/officeart/2005/8/layout/radial1"/>
    <dgm:cxn modelId="{A9D993FE-C46D-4768-8B60-D4ACFB7AE407}" type="presOf" srcId="{976F7454-F82E-4B8A-A7E6-283046DDBF3A}" destId="{19842972-0EF1-443D-A22E-56438FB1F40E}" srcOrd="1" destOrd="0" presId="urn:microsoft.com/office/officeart/2005/8/layout/radial1"/>
    <dgm:cxn modelId="{C0F10207-70CF-44EB-8F99-E0FBEC6BE541}" type="presParOf" srcId="{08DED6CD-8B22-408B-9BF5-1B7EF6710B5B}" destId="{4736698F-52D3-4F8D-B5DD-684DE0D4E916}" srcOrd="0" destOrd="0" presId="urn:microsoft.com/office/officeart/2005/8/layout/radial1"/>
    <dgm:cxn modelId="{4C00055A-BC59-4DFA-B674-8CB273F65346}" type="presParOf" srcId="{08DED6CD-8B22-408B-9BF5-1B7EF6710B5B}" destId="{8C44EA0B-1392-4606-B40A-15E184B080D2}" srcOrd="1" destOrd="0" presId="urn:microsoft.com/office/officeart/2005/8/layout/radial1"/>
    <dgm:cxn modelId="{EB4E597E-5200-43ED-BFD4-FC613C79A0D3}" type="presParOf" srcId="{8C44EA0B-1392-4606-B40A-15E184B080D2}" destId="{19842972-0EF1-443D-A22E-56438FB1F40E}" srcOrd="0" destOrd="0" presId="urn:microsoft.com/office/officeart/2005/8/layout/radial1"/>
    <dgm:cxn modelId="{6E9BA261-398E-4A17-86FC-8FB28C879671}" type="presParOf" srcId="{08DED6CD-8B22-408B-9BF5-1B7EF6710B5B}" destId="{A75B0951-2B47-42E2-9E1E-61F96467BCB8}" srcOrd="2" destOrd="0" presId="urn:microsoft.com/office/officeart/2005/8/layout/radial1"/>
    <dgm:cxn modelId="{105B874B-4F50-4932-8870-C57198226B72}" type="presParOf" srcId="{08DED6CD-8B22-408B-9BF5-1B7EF6710B5B}" destId="{0A935F76-E153-4B7D-A823-97E9AE06D2AD}" srcOrd="3" destOrd="0" presId="urn:microsoft.com/office/officeart/2005/8/layout/radial1"/>
    <dgm:cxn modelId="{92ED1E04-A86D-4127-840F-A6310874535E}" type="presParOf" srcId="{0A935F76-E153-4B7D-A823-97E9AE06D2AD}" destId="{07B10433-4562-4997-AA9A-7860485F716B}" srcOrd="0" destOrd="0" presId="urn:microsoft.com/office/officeart/2005/8/layout/radial1"/>
    <dgm:cxn modelId="{413298FF-0A98-4767-982B-52466958AE17}" type="presParOf" srcId="{08DED6CD-8B22-408B-9BF5-1B7EF6710B5B}" destId="{498AA1D6-713E-4464-9107-12E8C80E5103}" srcOrd="4" destOrd="0" presId="urn:microsoft.com/office/officeart/2005/8/layout/radial1"/>
    <dgm:cxn modelId="{34165F13-00C3-4679-930A-30371887F7B9}" type="presParOf" srcId="{08DED6CD-8B22-408B-9BF5-1B7EF6710B5B}" destId="{4E4AD098-853F-44A0-8AE1-56176612BE8D}" srcOrd="5" destOrd="0" presId="urn:microsoft.com/office/officeart/2005/8/layout/radial1"/>
    <dgm:cxn modelId="{0B3AAF81-DFCB-4BDD-B460-93C20C3068FD}" type="presParOf" srcId="{4E4AD098-853F-44A0-8AE1-56176612BE8D}" destId="{830F979D-AC96-4635-9376-F03F87E29F98}" srcOrd="0" destOrd="0" presId="urn:microsoft.com/office/officeart/2005/8/layout/radial1"/>
    <dgm:cxn modelId="{E0837DBD-1C94-4178-AD60-F29A0BD86CDB}" type="presParOf" srcId="{08DED6CD-8B22-408B-9BF5-1B7EF6710B5B}" destId="{E27BF9F1-7FD0-426D-B876-24E6056F675B}" srcOrd="6"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36698F-52D3-4F8D-B5DD-684DE0D4E916}">
      <dsp:nvSpPr>
        <dsp:cNvPr id="0" name=""/>
        <dsp:cNvSpPr/>
      </dsp:nvSpPr>
      <dsp:spPr>
        <a:xfrm>
          <a:off x="2553958" y="1478631"/>
          <a:ext cx="1126617" cy="1126617"/>
        </a:xfrm>
        <a:prstGeom prst="ellipse">
          <a:avLst/>
        </a:prstGeom>
        <a:solidFill>
          <a:srgbClr val="44546A"/>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da-DK" sz="1400" kern="1200" dirty="0"/>
            <a:t>Inspiration</a:t>
          </a:r>
        </a:p>
      </dsp:txBody>
      <dsp:txXfrm>
        <a:off x="2718947" y="1643620"/>
        <a:ext cx="796639" cy="796639"/>
      </dsp:txXfrm>
    </dsp:sp>
    <dsp:sp modelId="{8C44EA0B-1392-4606-B40A-15E184B080D2}">
      <dsp:nvSpPr>
        <dsp:cNvPr id="0" name=""/>
        <dsp:cNvSpPr/>
      </dsp:nvSpPr>
      <dsp:spPr>
        <a:xfrm rot="16200000">
          <a:off x="2947538" y="1292639"/>
          <a:ext cx="339457" cy="32527"/>
        </a:xfrm>
        <a:custGeom>
          <a:avLst/>
          <a:gdLst/>
          <a:ahLst/>
          <a:cxnLst/>
          <a:rect l="0" t="0" r="0" b="0"/>
          <a:pathLst>
            <a:path>
              <a:moveTo>
                <a:pt x="0" y="16263"/>
              </a:moveTo>
              <a:lnTo>
                <a:pt x="339457" y="16263"/>
              </a:lnTo>
            </a:path>
          </a:pathLst>
        </a:custGeom>
        <a:noFill/>
        <a:ln w="12700" cap="flat" cmpd="sng" algn="ctr">
          <a:solidFill>
            <a:schemeClr val="accent3">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a-DK" sz="500" kern="1200"/>
        </a:p>
      </dsp:txBody>
      <dsp:txXfrm>
        <a:off x="3108780" y="1300416"/>
        <a:ext cx="16972" cy="16972"/>
      </dsp:txXfrm>
    </dsp:sp>
    <dsp:sp modelId="{A75B0951-2B47-42E2-9E1E-61F96467BCB8}">
      <dsp:nvSpPr>
        <dsp:cNvPr id="0" name=""/>
        <dsp:cNvSpPr/>
      </dsp:nvSpPr>
      <dsp:spPr>
        <a:xfrm>
          <a:off x="2553958" y="12556"/>
          <a:ext cx="1126617" cy="1126617"/>
        </a:xfrm>
        <a:prstGeom prst="ellipse">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da-DK" sz="1200" kern="1200" dirty="0">
              <a:solidFill>
                <a:srgbClr val="44546A"/>
              </a:solidFill>
            </a:rPr>
            <a:t>Sanselighed</a:t>
          </a:r>
        </a:p>
      </dsp:txBody>
      <dsp:txXfrm>
        <a:off x="2718947" y="177545"/>
        <a:ext cx="796639" cy="796639"/>
      </dsp:txXfrm>
    </dsp:sp>
    <dsp:sp modelId="{0A935F76-E153-4B7D-A823-97E9AE06D2AD}">
      <dsp:nvSpPr>
        <dsp:cNvPr id="0" name=""/>
        <dsp:cNvSpPr/>
      </dsp:nvSpPr>
      <dsp:spPr>
        <a:xfrm rot="1800000">
          <a:off x="3582367" y="2392196"/>
          <a:ext cx="339457" cy="32527"/>
        </a:xfrm>
        <a:custGeom>
          <a:avLst/>
          <a:gdLst/>
          <a:ahLst/>
          <a:cxnLst/>
          <a:rect l="0" t="0" r="0" b="0"/>
          <a:pathLst>
            <a:path>
              <a:moveTo>
                <a:pt x="0" y="16263"/>
              </a:moveTo>
              <a:lnTo>
                <a:pt x="339457" y="16263"/>
              </a:lnTo>
            </a:path>
          </a:pathLst>
        </a:custGeom>
        <a:noFill/>
        <a:ln w="12700" cap="flat" cmpd="sng" algn="ctr">
          <a:solidFill>
            <a:schemeClr val="accent3">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a-DK" sz="500" kern="1200"/>
        </a:p>
      </dsp:txBody>
      <dsp:txXfrm>
        <a:off x="3743609" y="2399973"/>
        <a:ext cx="16972" cy="16972"/>
      </dsp:txXfrm>
    </dsp:sp>
    <dsp:sp modelId="{498AA1D6-713E-4464-9107-12E8C80E5103}">
      <dsp:nvSpPr>
        <dsp:cNvPr id="0" name=""/>
        <dsp:cNvSpPr/>
      </dsp:nvSpPr>
      <dsp:spPr>
        <a:xfrm>
          <a:off x="3823616" y="2211669"/>
          <a:ext cx="1126617" cy="1126617"/>
        </a:xfrm>
        <a:prstGeom prst="ellipse">
          <a:avLst/>
        </a:prstGeom>
        <a:solidFill>
          <a:srgbClr val="FFEBE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da-DK" sz="1200" kern="1200" dirty="0">
              <a:solidFill>
                <a:srgbClr val="44546A"/>
              </a:solidFill>
            </a:rPr>
            <a:t>Viden</a:t>
          </a:r>
        </a:p>
      </dsp:txBody>
      <dsp:txXfrm>
        <a:off x="3988605" y="2376658"/>
        <a:ext cx="796639" cy="796639"/>
      </dsp:txXfrm>
    </dsp:sp>
    <dsp:sp modelId="{4E4AD098-853F-44A0-8AE1-56176612BE8D}">
      <dsp:nvSpPr>
        <dsp:cNvPr id="0" name=""/>
        <dsp:cNvSpPr/>
      </dsp:nvSpPr>
      <dsp:spPr>
        <a:xfrm rot="9000000">
          <a:off x="2312709" y="2392196"/>
          <a:ext cx="339457" cy="32527"/>
        </a:xfrm>
        <a:custGeom>
          <a:avLst/>
          <a:gdLst/>
          <a:ahLst/>
          <a:cxnLst/>
          <a:rect l="0" t="0" r="0" b="0"/>
          <a:pathLst>
            <a:path>
              <a:moveTo>
                <a:pt x="0" y="16263"/>
              </a:moveTo>
              <a:lnTo>
                <a:pt x="339457" y="16263"/>
              </a:lnTo>
            </a:path>
          </a:pathLst>
        </a:custGeom>
        <a:noFill/>
        <a:ln w="12700" cap="flat" cmpd="sng" algn="ctr">
          <a:solidFill>
            <a:schemeClr val="accent3">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a-DK" sz="500" kern="1200"/>
        </a:p>
      </dsp:txBody>
      <dsp:txXfrm rot="10800000">
        <a:off x="2473951" y="2399973"/>
        <a:ext cx="16972" cy="16972"/>
      </dsp:txXfrm>
    </dsp:sp>
    <dsp:sp modelId="{E27BF9F1-7FD0-426D-B876-24E6056F675B}">
      <dsp:nvSpPr>
        <dsp:cNvPr id="0" name=""/>
        <dsp:cNvSpPr/>
      </dsp:nvSpPr>
      <dsp:spPr>
        <a:xfrm>
          <a:off x="1284299" y="2211669"/>
          <a:ext cx="1126617" cy="1126617"/>
        </a:xfrm>
        <a:prstGeom prst="ellipse">
          <a:avLst/>
        </a:prstGeom>
        <a:solidFill>
          <a:srgbClr val="FFD3C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da-DK" sz="1200" kern="1200" dirty="0">
              <a:solidFill>
                <a:srgbClr val="44546A"/>
              </a:solidFill>
            </a:rPr>
            <a:t>Fordybelse</a:t>
          </a:r>
        </a:p>
      </dsp:txBody>
      <dsp:txXfrm>
        <a:off x="1449288" y="2376658"/>
        <a:ext cx="796639" cy="796639"/>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D02F17-C550-40DD-9039-1B59D73CE3C9}"/>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C7FF9046-DE87-42F8-935D-3F1A4433F9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7BE5E01E-5B61-4496-81C4-01010DBDC65D}"/>
              </a:ext>
            </a:extLst>
          </p:cNvPr>
          <p:cNvSpPr>
            <a:spLocks noGrp="1"/>
          </p:cNvSpPr>
          <p:nvPr>
            <p:ph type="dt" sz="half" idx="10"/>
          </p:nvPr>
        </p:nvSpPr>
        <p:spPr/>
        <p:txBody>
          <a:bodyPr/>
          <a:lstStyle/>
          <a:p>
            <a:fld id="{9B39A5BE-1534-4188-94EC-D31599647700}" type="datetimeFigureOut">
              <a:rPr lang="da-DK" smtClean="0"/>
              <a:t>20-06-2024</a:t>
            </a:fld>
            <a:endParaRPr lang="da-DK"/>
          </a:p>
        </p:txBody>
      </p:sp>
      <p:sp>
        <p:nvSpPr>
          <p:cNvPr id="5" name="Pladsholder til sidefod 4">
            <a:extLst>
              <a:ext uri="{FF2B5EF4-FFF2-40B4-BE49-F238E27FC236}">
                <a16:creationId xmlns:a16="http://schemas.microsoft.com/office/drawing/2014/main" id="{64CFAEA3-8C4A-4FEA-88D9-B0529E385179}"/>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5ECBE11-3525-4021-BC82-D39AD03C5BE2}"/>
              </a:ext>
            </a:extLst>
          </p:cNvPr>
          <p:cNvSpPr>
            <a:spLocks noGrp="1"/>
          </p:cNvSpPr>
          <p:nvPr>
            <p:ph type="sldNum" sz="quarter" idx="12"/>
          </p:nvPr>
        </p:nvSpPr>
        <p:spPr/>
        <p:txBody>
          <a:bodyPr/>
          <a:lstStyle/>
          <a:p>
            <a:fld id="{285B4F26-BF61-4354-9227-EB34B74CD506}" type="slidenum">
              <a:rPr lang="da-DK" smtClean="0"/>
              <a:t>‹nr.›</a:t>
            </a:fld>
            <a:endParaRPr lang="da-DK"/>
          </a:p>
        </p:txBody>
      </p:sp>
    </p:spTree>
    <p:extLst>
      <p:ext uri="{BB962C8B-B14F-4D97-AF65-F5344CB8AC3E}">
        <p14:creationId xmlns:p14="http://schemas.microsoft.com/office/powerpoint/2010/main" val="1792888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7DC2E5-53E6-4C00-B1E7-C8974296A67F}"/>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6BBEE838-4B39-43FC-87D4-F8888AF196E7}"/>
              </a:ext>
            </a:extLst>
          </p:cNvPr>
          <p:cNvSpPr>
            <a:spLocks noGrp="1"/>
          </p:cNvSpPr>
          <p:nvPr>
            <p:ph type="body" orient="vert" idx="1"/>
          </p:nvPr>
        </p:nvSpPr>
        <p:spPr/>
        <p:txBody>
          <a:bodyPr vert="eaVert"/>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67155310-EB0E-4DF5-930E-6BE2D48C4B07}"/>
              </a:ext>
            </a:extLst>
          </p:cNvPr>
          <p:cNvSpPr>
            <a:spLocks noGrp="1"/>
          </p:cNvSpPr>
          <p:nvPr>
            <p:ph type="dt" sz="half" idx="10"/>
          </p:nvPr>
        </p:nvSpPr>
        <p:spPr/>
        <p:txBody>
          <a:bodyPr/>
          <a:lstStyle/>
          <a:p>
            <a:fld id="{9B39A5BE-1534-4188-94EC-D31599647700}" type="datetimeFigureOut">
              <a:rPr lang="da-DK" smtClean="0"/>
              <a:t>20-06-2024</a:t>
            </a:fld>
            <a:endParaRPr lang="da-DK"/>
          </a:p>
        </p:txBody>
      </p:sp>
      <p:sp>
        <p:nvSpPr>
          <p:cNvPr id="5" name="Pladsholder til sidefod 4">
            <a:extLst>
              <a:ext uri="{FF2B5EF4-FFF2-40B4-BE49-F238E27FC236}">
                <a16:creationId xmlns:a16="http://schemas.microsoft.com/office/drawing/2014/main" id="{6A252B38-8B81-48A4-A69D-E24B536D857B}"/>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B858B93C-F8F9-4723-938A-3C961223C149}"/>
              </a:ext>
            </a:extLst>
          </p:cNvPr>
          <p:cNvSpPr>
            <a:spLocks noGrp="1"/>
          </p:cNvSpPr>
          <p:nvPr>
            <p:ph type="sldNum" sz="quarter" idx="12"/>
          </p:nvPr>
        </p:nvSpPr>
        <p:spPr/>
        <p:txBody>
          <a:bodyPr/>
          <a:lstStyle/>
          <a:p>
            <a:fld id="{285B4F26-BF61-4354-9227-EB34B74CD506}" type="slidenum">
              <a:rPr lang="da-DK" smtClean="0"/>
              <a:t>‹nr.›</a:t>
            </a:fld>
            <a:endParaRPr lang="da-DK"/>
          </a:p>
        </p:txBody>
      </p:sp>
    </p:spTree>
    <p:extLst>
      <p:ext uri="{BB962C8B-B14F-4D97-AF65-F5344CB8AC3E}">
        <p14:creationId xmlns:p14="http://schemas.microsoft.com/office/powerpoint/2010/main" val="62445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2F74C2B2-CDDF-4497-9AAF-19B223F2526C}"/>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B389A8E6-4677-4878-813E-B7686630D9F3}"/>
              </a:ext>
            </a:extLst>
          </p:cNvPr>
          <p:cNvSpPr>
            <a:spLocks noGrp="1"/>
          </p:cNvSpPr>
          <p:nvPr>
            <p:ph type="body" orient="vert" idx="1"/>
          </p:nvPr>
        </p:nvSpPr>
        <p:spPr>
          <a:xfrm>
            <a:off x="838200" y="365125"/>
            <a:ext cx="7734300" cy="5811838"/>
          </a:xfrm>
        </p:spPr>
        <p:txBody>
          <a:bodyPr vert="eaVert"/>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36769299-10CB-43B3-AD55-FBB3C155813E}"/>
              </a:ext>
            </a:extLst>
          </p:cNvPr>
          <p:cNvSpPr>
            <a:spLocks noGrp="1"/>
          </p:cNvSpPr>
          <p:nvPr>
            <p:ph type="dt" sz="half" idx="10"/>
          </p:nvPr>
        </p:nvSpPr>
        <p:spPr/>
        <p:txBody>
          <a:bodyPr/>
          <a:lstStyle/>
          <a:p>
            <a:fld id="{9B39A5BE-1534-4188-94EC-D31599647700}" type="datetimeFigureOut">
              <a:rPr lang="da-DK" smtClean="0"/>
              <a:t>20-06-2024</a:t>
            </a:fld>
            <a:endParaRPr lang="da-DK"/>
          </a:p>
        </p:txBody>
      </p:sp>
      <p:sp>
        <p:nvSpPr>
          <p:cNvPr id="5" name="Pladsholder til sidefod 4">
            <a:extLst>
              <a:ext uri="{FF2B5EF4-FFF2-40B4-BE49-F238E27FC236}">
                <a16:creationId xmlns:a16="http://schemas.microsoft.com/office/drawing/2014/main" id="{5C26C836-C8D2-45B5-B487-B537B4C84AC3}"/>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54428E73-C784-4522-B700-C37F22D921BD}"/>
              </a:ext>
            </a:extLst>
          </p:cNvPr>
          <p:cNvSpPr>
            <a:spLocks noGrp="1"/>
          </p:cNvSpPr>
          <p:nvPr>
            <p:ph type="sldNum" sz="quarter" idx="12"/>
          </p:nvPr>
        </p:nvSpPr>
        <p:spPr/>
        <p:txBody>
          <a:bodyPr/>
          <a:lstStyle/>
          <a:p>
            <a:fld id="{285B4F26-BF61-4354-9227-EB34B74CD506}" type="slidenum">
              <a:rPr lang="da-DK" smtClean="0"/>
              <a:t>‹nr.›</a:t>
            </a:fld>
            <a:endParaRPr lang="da-DK"/>
          </a:p>
        </p:txBody>
      </p:sp>
    </p:spTree>
    <p:extLst>
      <p:ext uri="{BB962C8B-B14F-4D97-AF65-F5344CB8AC3E}">
        <p14:creationId xmlns:p14="http://schemas.microsoft.com/office/powerpoint/2010/main" val="3564601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8FF916-BE62-4720-AF28-DA5C91EA5F27}"/>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A7548E67-D0DE-499A-AEEB-004E5339F2DB}"/>
              </a:ext>
            </a:extLst>
          </p:cNvPr>
          <p:cNvSpPr>
            <a:spLocks noGrp="1"/>
          </p:cNvSpPr>
          <p:nvPr>
            <p:ph idx="1"/>
          </p:nvPr>
        </p:nvSpPr>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71893C42-90E2-412F-9C2D-DFC41B026998}"/>
              </a:ext>
            </a:extLst>
          </p:cNvPr>
          <p:cNvSpPr>
            <a:spLocks noGrp="1"/>
          </p:cNvSpPr>
          <p:nvPr>
            <p:ph type="dt" sz="half" idx="10"/>
          </p:nvPr>
        </p:nvSpPr>
        <p:spPr/>
        <p:txBody>
          <a:bodyPr/>
          <a:lstStyle/>
          <a:p>
            <a:fld id="{9B39A5BE-1534-4188-94EC-D31599647700}" type="datetimeFigureOut">
              <a:rPr lang="da-DK" smtClean="0"/>
              <a:t>20-06-2024</a:t>
            </a:fld>
            <a:endParaRPr lang="da-DK"/>
          </a:p>
        </p:txBody>
      </p:sp>
      <p:sp>
        <p:nvSpPr>
          <p:cNvPr id="5" name="Pladsholder til sidefod 4">
            <a:extLst>
              <a:ext uri="{FF2B5EF4-FFF2-40B4-BE49-F238E27FC236}">
                <a16:creationId xmlns:a16="http://schemas.microsoft.com/office/drawing/2014/main" id="{A45115F5-6767-4AFA-9189-3D937D8C84DF}"/>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17625C4C-A783-4869-AEB8-7C8F9A119A72}"/>
              </a:ext>
            </a:extLst>
          </p:cNvPr>
          <p:cNvSpPr>
            <a:spLocks noGrp="1"/>
          </p:cNvSpPr>
          <p:nvPr>
            <p:ph type="sldNum" sz="quarter" idx="12"/>
          </p:nvPr>
        </p:nvSpPr>
        <p:spPr/>
        <p:txBody>
          <a:bodyPr/>
          <a:lstStyle/>
          <a:p>
            <a:fld id="{285B4F26-BF61-4354-9227-EB34B74CD506}" type="slidenum">
              <a:rPr lang="da-DK" smtClean="0"/>
              <a:t>‹nr.›</a:t>
            </a:fld>
            <a:endParaRPr lang="da-DK"/>
          </a:p>
        </p:txBody>
      </p:sp>
    </p:spTree>
    <p:extLst>
      <p:ext uri="{BB962C8B-B14F-4D97-AF65-F5344CB8AC3E}">
        <p14:creationId xmlns:p14="http://schemas.microsoft.com/office/powerpoint/2010/main" val="1621237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F34ED9-9873-4DAA-850C-C07DBA2D4D62}"/>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BF4EB168-BB0B-4C2B-89EA-BD6615300F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Rediger teksttypografien i masteren</a:t>
            </a:r>
          </a:p>
        </p:txBody>
      </p:sp>
      <p:sp>
        <p:nvSpPr>
          <p:cNvPr id="4" name="Pladsholder til dato 3">
            <a:extLst>
              <a:ext uri="{FF2B5EF4-FFF2-40B4-BE49-F238E27FC236}">
                <a16:creationId xmlns:a16="http://schemas.microsoft.com/office/drawing/2014/main" id="{95332CEB-35D9-477B-A500-F311A5C87725}"/>
              </a:ext>
            </a:extLst>
          </p:cNvPr>
          <p:cNvSpPr>
            <a:spLocks noGrp="1"/>
          </p:cNvSpPr>
          <p:nvPr>
            <p:ph type="dt" sz="half" idx="10"/>
          </p:nvPr>
        </p:nvSpPr>
        <p:spPr/>
        <p:txBody>
          <a:bodyPr/>
          <a:lstStyle/>
          <a:p>
            <a:fld id="{9B39A5BE-1534-4188-94EC-D31599647700}" type="datetimeFigureOut">
              <a:rPr lang="da-DK" smtClean="0"/>
              <a:t>20-06-2024</a:t>
            </a:fld>
            <a:endParaRPr lang="da-DK"/>
          </a:p>
        </p:txBody>
      </p:sp>
      <p:sp>
        <p:nvSpPr>
          <p:cNvPr id="5" name="Pladsholder til sidefod 4">
            <a:extLst>
              <a:ext uri="{FF2B5EF4-FFF2-40B4-BE49-F238E27FC236}">
                <a16:creationId xmlns:a16="http://schemas.microsoft.com/office/drawing/2014/main" id="{840E90B5-C66C-4845-9F58-27AFA6F23992}"/>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FC1B2316-0895-47AD-A3DB-9E6364DA6594}"/>
              </a:ext>
            </a:extLst>
          </p:cNvPr>
          <p:cNvSpPr>
            <a:spLocks noGrp="1"/>
          </p:cNvSpPr>
          <p:nvPr>
            <p:ph type="sldNum" sz="quarter" idx="12"/>
          </p:nvPr>
        </p:nvSpPr>
        <p:spPr/>
        <p:txBody>
          <a:bodyPr/>
          <a:lstStyle/>
          <a:p>
            <a:fld id="{285B4F26-BF61-4354-9227-EB34B74CD506}" type="slidenum">
              <a:rPr lang="da-DK" smtClean="0"/>
              <a:t>‹nr.›</a:t>
            </a:fld>
            <a:endParaRPr lang="da-DK"/>
          </a:p>
        </p:txBody>
      </p:sp>
    </p:spTree>
    <p:extLst>
      <p:ext uri="{BB962C8B-B14F-4D97-AF65-F5344CB8AC3E}">
        <p14:creationId xmlns:p14="http://schemas.microsoft.com/office/powerpoint/2010/main" val="3786195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0E34BF-6D9E-438A-8CAF-50EDE91D22BD}"/>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E27701C1-3896-4396-A7A2-E7267F27DCBB}"/>
              </a:ext>
            </a:extLst>
          </p:cNvPr>
          <p:cNvSpPr>
            <a:spLocks noGrp="1"/>
          </p:cNvSpPr>
          <p:nvPr>
            <p:ph sz="half" idx="1"/>
          </p:nvPr>
        </p:nvSpPr>
        <p:spPr>
          <a:xfrm>
            <a:off x="838200" y="1825625"/>
            <a:ext cx="5181600" cy="435133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308ED9B9-E939-4377-9F5D-7200B8B413E3}"/>
              </a:ext>
            </a:extLst>
          </p:cNvPr>
          <p:cNvSpPr>
            <a:spLocks noGrp="1"/>
          </p:cNvSpPr>
          <p:nvPr>
            <p:ph sz="half" idx="2"/>
          </p:nvPr>
        </p:nvSpPr>
        <p:spPr>
          <a:xfrm>
            <a:off x="6172200" y="1825625"/>
            <a:ext cx="5181600" cy="435133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EC582979-9F2B-410F-ADB1-A9E80ECE668E}"/>
              </a:ext>
            </a:extLst>
          </p:cNvPr>
          <p:cNvSpPr>
            <a:spLocks noGrp="1"/>
          </p:cNvSpPr>
          <p:nvPr>
            <p:ph type="dt" sz="half" idx="10"/>
          </p:nvPr>
        </p:nvSpPr>
        <p:spPr/>
        <p:txBody>
          <a:bodyPr/>
          <a:lstStyle/>
          <a:p>
            <a:fld id="{9B39A5BE-1534-4188-94EC-D31599647700}" type="datetimeFigureOut">
              <a:rPr lang="da-DK" smtClean="0"/>
              <a:t>20-06-2024</a:t>
            </a:fld>
            <a:endParaRPr lang="da-DK"/>
          </a:p>
        </p:txBody>
      </p:sp>
      <p:sp>
        <p:nvSpPr>
          <p:cNvPr id="6" name="Pladsholder til sidefod 5">
            <a:extLst>
              <a:ext uri="{FF2B5EF4-FFF2-40B4-BE49-F238E27FC236}">
                <a16:creationId xmlns:a16="http://schemas.microsoft.com/office/drawing/2014/main" id="{90B67BCD-6D72-4F9E-A8B0-70F495F207A4}"/>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EB842061-AFAD-446E-90B2-C18F3296B8A9}"/>
              </a:ext>
            </a:extLst>
          </p:cNvPr>
          <p:cNvSpPr>
            <a:spLocks noGrp="1"/>
          </p:cNvSpPr>
          <p:nvPr>
            <p:ph type="sldNum" sz="quarter" idx="12"/>
          </p:nvPr>
        </p:nvSpPr>
        <p:spPr/>
        <p:txBody>
          <a:bodyPr/>
          <a:lstStyle/>
          <a:p>
            <a:fld id="{285B4F26-BF61-4354-9227-EB34B74CD506}" type="slidenum">
              <a:rPr lang="da-DK" smtClean="0"/>
              <a:t>‹nr.›</a:t>
            </a:fld>
            <a:endParaRPr lang="da-DK"/>
          </a:p>
        </p:txBody>
      </p:sp>
    </p:spTree>
    <p:extLst>
      <p:ext uri="{BB962C8B-B14F-4D97-AF65-F5344CB8AC3E}">
        <p14:creationId xmlns:p14="http://schemas.microsoft.com/office/powerpoint/2010/main" val="3671839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CE9546-8357-4AAA-87B2-208014455A48}"/>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9BF1EBA7-C1EA-43B1-8699-4440DDB81D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teksttypografien i masteren</a:t>
            </a:r>
          </a:p>
        </p:txBody>
      </p:sp>
      <p:sp>
        <p:nvSpPr>
          <p:cNvPr id="4" name="Pladsholder til indhold 3">
            <a:extLst>
              <a:ext uri="{FF2B5EF4-FFF2-40B4-BE49-F238E27FC236}">
                <a16:creationId xmlns:a16="http://schemas.microsoft.com/office/drawing/2014/main" id="{BE350555-6D2E-4E0E-B419-823E649DCF7A}"/>
              </a:ext>
            </a:extLst>
          </p:cNvPr>
          <p:cNvSpPr>
            <a:spLocks noGrp="1"/>
          </p:cNvSpPr>
          <p:nvPr>
            <p:ph sz="half" idx="2"/>
          </p:nvPr>
        </p:nvSpPr>
        <p:spPr>
          <a:xfrm>
            <a:off x="839788" y="2505075"/>
            <a:ext cx="5157787" cy="368458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7A488314-240E-441C-B8E5-162C3731C1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teksttypografien i masteren</a:t>
            </a:r>
          </a:p>
        </p:txBody>
      </p:sp>
      <p:sp>
        <p:nvSpPr>
          <p:cNvPr id="6" name="Pladsholder til indhold 5">
            <a:extLst>
              <a:ext uri="{FF2B5EF4-FFF2-40B4-BE49-F238E27FC236}">
                <a16:creationId xmlns:a16="http://schemas.microsoft.com/office/drawing/2014/main" id="{2BC82E27-BD3C-4DA7-A0A9-CDBAB3143A60}"/>
              </a:ext>
            </a:extLst>
          </p:cNvPr>
          <p:cNvSpPr>
            <a:spLocks noGrp="1"/>
          </p:cNvSpPr>
          <p:nvPr>
            <p:ph sz="quarter" idx="4"/>
          </p:nvPr>
        </p:nvSpPr>
        <p:spPr>
          <a:xfrm>
            <a:off x="6172200" y="2505075"/>
            <a:ext cx="5183188" cy="368458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F67FC2A9-8674-437A-92A3-49FF4E8D2DAF}"/>
              </a:ext>
            </a:extLst>
          </p:cNvPr>
          <p:cNvSpPr>
            <a:spLocks noGrp="1"/>
          </p:cNvSpPr>
          <p:nvPr>
            <p:ph type="dt" sz="half" idx="10"/>
          </p:nvPr>
        </p:nvSpPr>
        <p:spPr/>
        <p:txBody>
          <a:bodyPr/>
          <a:lstStyle/>
          <a:p>
            <a:fld id="{9B39A5BE-1534-4188-94EC-D31599647700}" type="datetimeFigureOut">
              <a:rPr lang="da-DK" smtClean="0"/>
              <a:t>20-06-2024</a:t>
            </a:fld>
            <a:endParaRPr lang="da-DK"/>
          </a:p>
        </p:txBody>
      </p:sp>
      <p:sp>
        <p:nvSpPr>
          <p:cNvPr id="8" name="Pladsholder til sidefod 7">
            <a:extLst>
              <a:ext uri="{FF2B5EF4-FFF2-40B4-BE49-F238E27FC236}">
                <a16:creationId xmlns:a16="http://schemas.microsoft.com/office/drawing/2014/main" id="{FA703BD3-6875-42A6-8060-B2E5FAE187E7}"/>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4EBF23FE-9315-4920-BDEE-3B62B228BDD7}"/>
              </a:ext>
            </a:extLst>
          </p:cNvPr>
          <p:cNvSpPr>
            <a:spLocks noGrp="1"/>
          </p:cNvSpPr>
          <p:nvPr>
            <p:ph type="sldNum" sz="quarter" idx="12"/>
          </p:nvPr>
        </p:nvSpPr>
        <p:spPr/>
        <p:txBody>
          <a:bodyPr/>
          <a:lstStyle/>
          <a:p>
            <a:fld id="{285B4F26-BF61-4354-9227-EB34B74CD506}" type="slidenum">
              <a:rPr lang="da-DK" smtClean="0"/>
              <a:t>‹nr.›</a:t>
            </a:fld>
            <a:endParaRPr lang="da-DK"/>
          </a:p>
        </p:txBody>
      </p:sp>
    </p:spTree>
    <p:extLst>
      <p:ext uri="{BB962C8B-B14F-4D97-AF65-F5344CB8AC3E}">
        <p14:creationId xmlns:p14="http://schemas.microsoft.com/office/powerpoint/2010/main" val="3636227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E1C1DB-A2E6-4430-A38F-2A20A13DF44C}"/>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FCC72665-77BD-4398-A14D-6604B4ABAB02}"/>
              </a:ext>
            </a:extLst>
          </p:cNvPr>
          <p:cNvSpPr>
            <a:spLocks noGrp="1"/>
          </p:cNvSpPr>
          <p:nvPr>
            <p:ph type="dt" sz="half" idx="10"/>
          </p:nvPr>
        </p:nvSpPr>
        <p:spPr/>
        <p:txBody>
          <a:bodyPr/>
          <a:lstStyle/>
          <a:p>
            <a:fld id="{9B39A5BE-1534-4188-94EC-D31599647700}" type="datetimeFigureOut">
              <a:rPr lang="da-DK" smtClean="0"/>
              <a:t>20-06-2024</a:t>
            </a:fld>
            <a:endParaRPr lang="da-DK"/>
          </a:p>
        </p:txBody>
      </p:sp>
      <p:sp>
        <p:nvSpPr>
          <p:cNvPr id="4" name="Pladsholder til sidefod 3">
            <a:extLst>
              <a:ext uri="{FF2B5EF4-FFF2-40B4-BE49-F238E27FC236}">
                <a16:creationId xmlns:a16="http://schemas.microsoft.com/office/drawing/2014/main" id="{13CF22AF-4132-4B0B-99B4-3E00EE454F15}"/>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A9D13951-AA9E-4D43-9699-DB009940FF0C}"/>
              </a:ext>
            </a:extLst>
          </p:cNvPr>
          <p:cNvSpPr>
            <a:spLocks noGrp="1"/>
          </p:cNvSpPr>
          <p:nvPr>
            <p:ph type="sldNum" sz="quarter" idx="12"/>
          </p:nvPr>
        </p:nvSpPr>
        <p:spPr/>
        <p:txBody>
          <a:bodyPr/>
          <a:lstStyle/>
          <a:p>
            <a:fld id="{285B4F26-BF61-4354-9227-EB34B74CD506}" type="slidenum">
              <a:rPr lang="da-DK" smtClean="0"/>
              <a:t>‹nr.›</a:t>
            </a:fld>
            <a:endParaRPr lang="da-DK"/>
          </a:p>
        </p:txBody>
      </p:sp>
    </p:spTree>
    <p:extLst>
      <p:ext uri="{BB962C8B-B14F-4D97-AF65-F5344CB8AC3E}">
        <p14:creationId xmlns:p14="http://schemas.microsoft.com/office/powerpoint/2010/main" val="626427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DEA9212C-15D4-4E68-AFF9-DD8E45447691}"/>
              </a:ext>
            </a:extLst>
          </p:cNvPr>
          <p:cNvSpPr>
            <a:spLocks noGrp="1"/>
          </p:cNvSpPr>
          <p:nvPr>
            <p:ph type="dt" sz="half" idx="10"/>
          </p:nvPr>
        </p:nvSpPr>
        <p:spPr/>
        <p:txBody>
          <a:bodyPr/>
          <a:lstStyle/>
          <a:p>
            <a:fld id="{9B39A5BE-1534-4188-94EC-D31599647700}" type="datetimeFigureOut">
              <a:rPr lang="da-DK" smtClean="0"/>
              <a:t>20-06-2024</a:t>
            </a:fld>
            <a:endParaRPr lang="da-DK"/>
          </a:p>
        </p:txBody>
      </p:sp>
      <p:sp>
        <p:nvSpPr>
          <p:cNvPr id="3" name="Pladsholder til sidefod 2">
            <a:extLst>
              <a:ext uri="{FF2B5EF4-FFF2-40B4-BE49-F238E27FC236}">
                <a16:creationId xmlns:a16="http://schemas.microsoft.com/office/drawing/2014/main" id="{C13F9C94-E63D-46F6-9C8E-02DC8905BB0F}"/>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0E734C58-7F84-4AF1-BAC0-FB847310B85F}"/>
              </a:ext>
            </a:extLst>
          </p:cNvPr>
          <p:cNvSpPr>
            <a:spLocks noGrp="1"/>
          </p:cNvSpPr>
          <p:nvPr>
            <p:ph type="sldNum" sz="quarter" idx="12"/>
          </p:nvPr>
        </p:nvSpPr>
        <p:spPr/>
        <p:txBody>
          <a:bodyPr/>
          <a:lstStyle/>
          <a:p>
            <a:fld id="{285B4F26-BF61-4354-9227-EB34B74CD506}" type="slidenum">
              <a:rPr lang="da-DK" smtClean="0"/>
              <a:t>‹nr.›</a:t>
            </a:fld>
            <a:endParaRPr lang="da-DK"/>
          </a:p>
        </p:txBody>
      </p:sp>
    </p:spTree>
    <p:extLst>
      <p:ext uri="{BB962C8B-B14F-4D97-AF65-F5344CB8AC3E}">
        <p14:creationId xmlns:p14="http://schemas.microsoft.com/office/powerpoint/2010/main" val="2103429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64D4A2-09F0-4D5C-A218-EB2AB657076B}"/>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958943CD-CDBB-4672-A7E7-0E25BF53BA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6C3A8B14-2B7A-4963-81E6-0A83C692AD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teksttypografien i masteren</a:t>
            </a:r>
          </a:p>
        </p:txBody>
      </p:sp>
      <p:sp>
        <p:nvSpPr>
          <p:cNvPr id="5" name="Pladsholder til dato 4">
            <a:extLst>
              <a:ext uri="{FF2B5EF4-FFF2-40B4-BE49-F238E27FC236}">
                <a16:creationId xmlns:a16="http://schemas.microsoft.com/office/drawing/2014/main" id="{3C391C25-233F-4535-BC78-7F5256272670}"/>
              </a:ext>
            </a:extLst>
          </p:cNvPr>
          <p:cNvSpPr>
            <a:spLocks noGrp="1"/>
          </p:cNvSpPr>
          <p:nvPr>
            <p:ph type="dt" sz="half" idx="10"/>
          </p:nvPr>
        </p:nvSpPr>
        <p:spPr/>
        <p:txBody>
          <a:bodyPr/>
          <a:lstStyle/>
          <a:p>
            <a:fld id="{9B39A5BE-1534-4188-94EC-D31599647700}" type="datetimeFigureOut">
              <a:rPr lang="da-DK" smtClean="0"/>
              <a:t>20-06-2024</a:t>
            </a:fld>
            <a:endParaRPr lang="da-DK"/>
          </a:p>
        </p:txBody>
      </p:sp>
      <p:sp>
        <p:nvSpPr>
          <p:cNvPr id="6" name="Pladsholder til sidefod 5">
            <a:extLst>
              <a:ext uri="{FF2B5EF4-FFF2-40B4-BE49-F238E27FC236}">
                <a16:creationId xmlns:a16="http://schemas.microsoft.com/office/drawing/2014/main" id="{6A9652A8-CF72-4F95-8812-ACDFA1FD5C67}"/>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FB0F4B54-43E0-4DF0-8267-F3A7D147B999}"/>
              </a:ext>
            </a:extLst>
          </p:cNvPr>
          <p:cNvSpPr>
            <a:spLocks noGrp="1"/>
          </p:cNvSpPr>
          <p:nvPr>
            <p:ph type="sldNum" sz="quarter" idx="12"/>
          </p:nvPr>
        </p:nvSpPr>
        <p:spPr/>
        <p:txBody>
          <a:bodyPr/>
          <a:lstStyle/>
          <a:p>
            <a:fld id="{285B4F26-BF61-4354-9227-EB34B74CD506}" type="slidenum">
              <a:rPr lang="da-DK" smtClean="0"/>
              <a:t>‹nr.›</a:t>
            </a:fld>
            <a:endParaRPr lang="da-DK"/>
          </a:p>
        </p:txBody>
      </p:sp>
    </p:spTree>
    <p:extLst>
      <p:ext uri="{BB962C8B-B14F-4D97-AF65-F5344CB8AC3E}">
        <p14:creationId xmlns:p14="http://schemas.microsoft.com/office/powerpoint/2010/main" val="4061161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1683C4-38DA-4DDF-B97F-DA12F03BC5E4}"/>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CAA59914-A08A-456D-9102-FEB7AABE44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86AF95DF-B2EA-4CA7-B483-0D36BD504C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teksttypografien i masteren</a:t>
            </a:r>
          </a:p>
        </p:txBody>
      </p:sp>
      <p:sp>
        <p:nvSpPr>
          <p:cNvPr id="5" name="Pladsholder til dato 4">
            <a:extLst>
              <a:ext uri="{FF2B5EF4-FFF2-40B4-BE49-F238E27FC236}">
                <a16:creationId xmlns:a16="http://schemas.microsoft.com/office/drawing/2014/main" id="{312CA575-E320-49F1-BB09-E36859EEBDE2}"/>
              </a:ext>
            </a:extLst>
          </p:cNvPr>
          <p:cNvSpPr>
            <a:spLocks noGrp="1"/>
          </p:cNvSpPr>
          <p:nvPr>
            <p:ph type="dt" sz="half" idx="10"/>
          </p:nvPr>
        </p:nvSpPr>
        <p:spPr/>
        <p:txBody>
          <a:bodyPr/>
          <a:lstStyle/>
          <a:p>
            <a:fld id="{9B39A5BE-1534-4188-94EC-D31599647700}" type="datetimeFigureOut">
              <a:rPr lang="da-DK" smtClean="0"/>
              <a:t>20-06-2024</a:t>
            </a:fld>
            <a:endParaRPr lang="da-DK"/>
          </a:p>
        </p:txBody>
      </p:sp>
      <p:sp>
        <p:nvSpPr>
          <p:cNvPr id="6" name="Pladsholder til sidefod 5">
            <a:extLst>
              <a:ext uri="{FF2B5EF4-FFF2-40B4-BE49-F238E27FC236}">
                <a16:creationId xmlns:a16="http://schemas.microsoft.com/office/drawing/2014/main" id="{CBFCB22B-D031-40B0-9E33-6806B56873DC}"/>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0B40F751-5E4B-472E-9109-3D9EEE162ABF}"/>
              </a:ext>
            </a:extLst>
          </p:cNvPr>
          <p:cNvSpPr>
            <a:spLocks noGrp="1"/>
          </p:cNvSpPr>
          <p:nvPr>
            <p:ph type="sldNum" sz="quarter" idx="12"/>
          </p:nvPr>
        </p:nvSpPr>
        <p:spPr/>
        <p:txBody>
          <a:bodyPr/>
          <a:lstStyle/>
          <a:p>
            <a:fld id="{285B4F26-BF61-4354-9227-EB34B74CD506}" type="slidenum">
              <a:rPr lang="da-DK" smtClean="0"/>
              <a:t>‹nr.›</a:t>
            </a:fld>
            <a:endParaRPr lang="da-DK"/>
          </a:p>
        </p:txBody>
      </p:sp>
    </p:spTree>
    <p:extLst>
      <p:ext uri="{BB962C8B-B14F-4D97-AF65-F5344CB8AC3E}">
        <p14:creationId xmlns:p14="http://schemas.microsoft.com/office/powerpoint/2010/main" val="1448319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2B5501C7-130C-4F08-A2F8-80C97FA4B1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AB34BBDD-7BE8-4A7A-929E-63CED704F7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4D88AC8A-C189-44BB-8BCA-214B485316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39A5BE-1534-4188-94EC-D31599647700}" type="datetimeFigureOut">
              <a:rPr lang="da-DK" smtClean="0"/>
              <a:t>20-06-2024</a:t>
            </a:fld>
            <a:endParaRPr lang="da-DK"/>
          </a:p>
        </p:txBody>
      </p:sp>
      <p:sp>
        <p:nvSpPr>
          <p:cNvPr id="5" name="Pladsholder til sidefod 4">
            <a:extLst>
              <a:ext uri="{FF2B5EF4-FFF2-40B4-BE49-F238E27FC236}">
                <a16:creationId xmlns:a16="http://schemas.microsoft.com/office/drawing/2014/main" id="{B9C04F35-F7D1-4940-8351-6500E0586D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C3F7C731-CE21-438B-A7A7-6C25BA8A42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5B4F26-BF61-4354-9227-EB34B74CD506}" type="slidenum">
              <a:rPr lang="da-DK" smtClean="0"/>
              <a:t>‹nr.›</a:t>
            </a:fld>
            <a:endParaRPr lang="da-DK"/>
          </a:p>
        </p:txBody>
      </p:sp>
    </p:spTree>
    <p:extLst>
      <p:ext uri="{BB962C8B-B14F-4D97-AF65-F5344CB8AC3E}">
        <p14:creationId xmlns:p14="http://schemas.microsoft.com/office/powerpoint/2010/main" val="36041999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udsyn-og-indsigt.dk/"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827A00-7AC1-4644-AA8D-774718E7064F}"/>
              </a:ext>
            </a:extLst>
          </p:cNvPr>
          <p:cNvSpPr>
            <a:spLocks noGrp="1"/>
          </p:cNvSpPr>
          <p:nvPr>
            <p:ph type="ctrTitle"/>
          </p:nvPr>
        </p:nvSpPr>
        <p:spPr/>
        <p:txBody>
          <a:bodyPr/>
          <a:lstStyle/>
          <a:p>
            <a:r>
              <a:rPr lang="da-DK" dirty="0"/>
              <a:t>Generalforsamling</a:t>
            </a:r>
          </a:p>
        </p:txBody>
      </p:sp>
      <p:sp>
        <p:nvSpPr>
          <p:cNvPr id="3" name="Undertitel 2">
            <a:extLst>
              <a:ext uri="{FF2B5EF4-FFF2-40B4-BE49-F238E27FC236}">
                <a16:creationId xmlns:a16="http://schemas.microsoft.com/office/drawing/2014/main" id="{31EF67F4-8D53-42F3-9B89-1D839F6013B8}"/>
              </a:ext>
            </a:extLst>
          </p:cNvPr>
          <p:cNvSpPr>
            <a:spLocks noGrp="1"/>
          </p:cNvSpPr>
          <p:nvPr>
            <p:ph type="subTitle" idx="1"/>
          </p:nvPr>
        </p:nvSpPr>
        <p:spPr/>
        <p:txBody>
          <a:bodyPr/>
          <a:lstStyle/>
          <a:p>
            <a:r>
              <a:rPr lang="da-DK" dirty="0"/>
              <a:t>UDSYN OG INDSIGT </a:t>
            </a:r>
          </a:p>
          <a:p>
            <a:r>
              <a:rPr lang="da-DK" dirty="0"/>
              <a:t>5. Juni 2024 20.40</a:t>
            </a:r>
          </a:p>
        </p:txBody>
      </p:sp>
    </p:spTree>
    <p:extLst>
      <p:ext uri="{BB962C8B-B14F-4D97-AF65-F5344CB8AC3E}">
        <p14:creationId xmlns:p14="http://schemas.microsoft.com/office/powerpoint/2010/main" val="1235555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F4D0CA-DB1B-4616-9E2C-1737213F0637}"/>
              </a:ext>
            </a:extLst>
          </p:cNvPr>
          <p:cNvSpPr>
            <a:spLocks noGrp="1"/>
          </p:cNvSpPr>
          <p:nvPr>
            <p:ph type="title"/>
          </p:nvPr>
        </p:nvSpPr>
        <p:spPr/>
        <p:txBody>
          <a:bodyPr/>
          <a:lstStyle/>
          <a:p>
            <a:r>
              <a:rPr lang="da-DK" dirty="0"/>
              <a:t>Dagsorden</a:t>
            </a:r>
          </a:p>
        </p:txBody>
      </p:sp>
      <p:sp>
        <p:nvSpPr>
          <p:cNvPr id="3" name="Pladsholder til indhold 2">
            <a:extLst>
              <a:ext uri="{FF2B5EF4-FFF2-40B4-BE49-F238E27FC236}">
                <a16:creationId xmlns:a16="http://schemas.microsoft.com/office/drawing/2014/main" id="{AF292F46-B8AE-4DE9-8149-F31A5377EAD6}"/>
              </a:ext>
            </a:extLst>
          </p:cNvPr>
          <p:cNvSpPr>
            <a:spLocks noGrp="1"/>
          </p:cNvSpPr>
          <p:nvPr>
            <p:ph idx="1"/>
          </p:nvPr>
        </p:nvSpPr>
        <p:spPr/>
        <p:txBody>
          <a:bodyPr>
            <a:normAutofit fontScale="62500" lnSpcReduction="20000"/>
          </a:bodyPr>
          <a:lstStyle/>
          <a:p>
            <a:pPr marL="514350" indent="-514350">
              <a:buFont typeface="+mj-lt"/>
              <a:buAutoNum type="arabicPeriod"/>
            </a:pPr>
            <a:r>
              <a:rPr lang="da-DK" dirty="0"/>
              <a:t>Dagsorden til generalforsamling:</a:t>
            </a:r>
          </a:p>
          <a:p>
            <a:pPr marL="514350" indent="-514350">
              <a:buFont typeface="+mj-lt"/>
              <a:buAutoNum type="arabicPeriod"/>
            </a:pPr>
            <a:r>
              <a:rPr lang="da-DK" dirty="0"/>
              <a:t>Velkommen og indledning</a:t>
            </a:r>
          </a:p>
          <a:p>
            <a:pPr marL="514350" indent="-514350">
              <a:buFont typeface="+mj-lt"/>
              <a:buAutoNum type="arabicPeriod"/>
            </a:pPr>
            <a:r>
              <a:rPr lang="da-DK" dirty="0"/>
              <a:t>Formandens beretning</a:t>
            </a:r>
          </a:p>
          <a:p>
            <a:pPr marL="514350" indent="-514350">
              <a:buFont typeface="+mj-lt"/>
              <a:buAutoNum type="arabicPeriod"/>
            </a:pPr>
            <a:r>
              <a:rPr lang="da-DK" b="1" dirty="0"/>
              <a:t>Ændring af rækkefølge af dagsorden (punkt 7 her)</a:t>
            </a:r>
          </a:p>
          <a:p>
            <a:pPr marL="514350" indent="-514350">
              <a:buFont typeface="+mj-lt"/>
              <a:buAutoNum type="arabicPeriod"/>
            </a:pPr>
            <a:r>
              <a:rPr lang="da-DK" dirty="0"/>
              <a:t>Valg til bestyrelsen (alle nuværende medlemmer modtager genvalg, herudover opstiller Mads K Boldsen som kasserer)</a:t>
            </a:r>
          </a:p>
          <a:p>
            <a:pPr marL="514350" indent="-514350">
              <a:buFont typeface="+mj-lt"/>
              <a:buAutoNum type="arabicPeriod"/>
            </a:pPr>
            <a:r>
              <a:rPr lang="da-DK" dirty="0"/>
              <a:t>Kassererens beretning</a:t>
            </a:r>
          </a:p>
          <a:p>
            <a:pPr marL="514350" indent="-514350">
              <a:buFont typeface="+mj-lt"/>
              <a:buAutoNum type="arabicPeriod"/>
            </a:pPr>
            <a:r>
              <a:rPr lang="da-DK" dirty="0"/>
              <a:t>Forslag til vedtægtsændringer:</a:t>
            </a:r>
          </a:p>
          <a:p>
            <a:pPr marL="914400" lvl="1" indent="-457200">
              <a:buFont typeface="+mj-lt"/>
              <a:buAutoNum type="arabicPeriod"/>
            </a:pPr>
            <a:r>
              <a:rPr lang="da-DK" dirty="0"/>
              <a:t>Formuleringen: "Foreningen har en bestyrelse på fire medlemmer" ændres til: "Bestyrelsen består af fire til seks medlemmer, herunder..."</a:t>
            </a:r>
          </a:p>
          <a:p>
            <a:pPr marL="914400" lvl="1" indent="-457200">
              <a:buFont typeface="+mj-lt"/>
              <a:buAutoNum type="arabicPeriod"/>
            </a:pPr>
            <a:r>
              <a:rPr lang="da-DK" dirty="0"/>
              <a:t>Under overskriften valg til bestyrelsen tilføjes formuleringen: "Bestyrelsesmedlemmerne vælges for et toårig periode, og maksimalt halvdelen af bestyrelsen kan udskiftes på samme tid, hvorfor kun halvdelen af bestyrelsen vil være på valg ved den årlige generalforsamling". </a:t>
            </a:r>
          </a:p>
          <a:p>
            <a:pPr marL="914400" lvl="1" indent="-457200">
              <a:buFont typeface="+mj-lt"/>
              <a:buAutoNum type="arabicPeriod"/>
            </a:pPr>
            <a:r>
              <a:rPr lang="da-DK" dirty="0"/>
              <a:t>Navneændringer på underudvalg: Underudvalget "Foredrag" ændres til ”Samtaleaftener og rejser" </a:t>
            </a:r>
          </a:p>
          <a:p>
            <a:pPr marL="514350" indent="-514350">
              <a:buFont typeface="+mj-lt"/>
              <a:buAutoNum type="arabicPeriod"/>
            </a:pPr>
            <a:r>
              <a:rPr lang="da-DK" dirty="0"/>
              <a:t>Invitation til deltagelse i foreningens tre udvalg.</a:t>
            </a:r>
          </a:p>
          <a:p>
            <a:pPr marL="514350" indent="-514350">
              <a:buFont typeface="+mj-lt"/>
              <a:buAutoNum type="arabicPeriod"/>
            </a:pPr>
            <a:r>
              <a:rPr lang="da-DK" dirty="0"/>
              <a:t>Evt.</a:t>
            </a:r>
          </a:p>
        </p:txBody>
      </p:sp>
    </p:spTree>
    <p:extLst>
      <p:ext uri="{BB962C8B-B14F-4D97-AF65-F5344CB8AC3E}">
        <p14:creationId xmlns:p14="http://schemas.microsoft.com/office/powerpoint/2010/main" val="1964032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F4D0CA-DB1B-4616-9E2C-1737213F0637}"/>
              </a:ext>
            </a:extLst>
          </p:cNvPr>
          <p:cNvSpPr>
            <a:spLocks noGrp="1"/>
          </p:cNvSpPr>
          <p:nvPr>
            <p:ph type="title"/>
          </p:nvPr>
        </p:nvSpPr>
        <p:spPr/>
        <p:txBody>
          <a:bodyPr/>
          <a:lstStyle/>
          <a:p>
            <a:r>
              <a:rPr lang="da-DK" dirty="0"/>
              <a:t>Referat </a:t>
            </a:r>
          </a:p>
        </p:txBody>
      </p:sp>
      <p:sp>
        <p:nvSpPr>
          <p:cNvPr id="3" name="Pladsholder til indhold 2">
            <a:extLst>
              <a:ext uri="{FF2B5EF4-FFF2-40B4-BE49-F238E27FC236}">
                <a16:creationId xmlns:a16="http://schemas.microsoft.com/office/drawing/2014/main" id="{AF292F46-B8AE-4DE9-8149-F31A5377EAD6}"/>
              </a:ext>
            </a:extLst>
          </p:cNvPr>
          <p:cNvSpPr>
            <a:spLocks noGrp="1"/>
          </p:cNvSpPr>
          <p:nvPr>
            <p:ph idx="1"/>
          </p:nvPr>
        </p:nvSpPr>
        <p:spPr>
          <a:xfrm>
            <a:off x="838200" y="1414021"/>
            <a:ext cx="10515600" cy="5078854"/>
          </a:xfrm>
        </p:spPr>
        <p:txBody>
          <a:bodyPr>
            <a:normAutofit fontScale="47500" lnSpcReduction="20000"/>
          </a:bodyPr>
          <a:lstStyle/>
          <a:p>
            <a:pPr marL="0" indent="0">
              <a:buNone/>
            </a:pPr>
            <a:r>
              <a:rPr lang="da-DK" dirty="0"/>
              <a:t>Tilstede: </a:t>
            </a:r>
          </a:p>
          <a:p>
            <a:pPr marL="0" indent="0">
              <a:buNone/>
            </a:pPr>
            <a:r>
              <a:rPr lang="da-DK" dirty="0"/>
              <a:t>Ordstyrer: Formand Tenna Løwe Lundum Nielsen</a:t>
            </a:r>
          </a:p>
          <a:p>
            <a:pPr marL="0" indent="0">
              <a:buNone/>
            </a:pPr>
            <a:endParaRPr lang="da-DK" dirty="0"/>
          </a:p>
          <a:p>
            <a:pPr marL="514350" indent="-514350">
              <a:buFont typeface="+mj-lt"/>
              <a:buAutoNum type="arabicPeriod"/>
            </a:pPr>
            <a:r>
              <a:rPr lang="da-DK" dirty="0"/>
              <a:t>Velkommen og indledning</a:t>
            </a:r>
          </a:p>
          <a:p>
            <a:pPr marL="514350" indent="-514350">
              <a:buFont typeface="+mj-lt"/>
              <a:buAutoNum type="arabicPeriod"/>
            </a:pPr>
            <a:r>
              <a:rPr lang="da-DK" dirty="0"/>
              <a:t>Formandens beretning (se slide 4)</a:t>
            </a:r>
          </a:p>
          <a:p>
            <a:pPr marL="514350" indent="-514350">
              <a:buFont typeface="+mj-lt"/>
              <a:buAutoNum type="arabicPeriod"/>
            </a:pPr>
            <a:r>
              <a:rPr lang="da-DK" dirty="0"/>
              <a:t>Vedtagne vedtægtsændringer:</a:t>
            </a:r>
          </a:p>
          <a:p>
            <a:pPr marL="914400" lvl="1" indent="-457200">
              <a:buFont typeface="+mj-lt"/>
              <a:buAutoNum type="arabicPeriod"/>
            </a:pPr>
            <a:r>
              <a:rPr lang="da-DK" dirty="0"/>
              <a:t>Formuleringen: "Foreningen har en bestyrelse på fire medlemmer" ændres til: "Bestyrelsen består af op til syv medlemmer, herunder..."</a:t>
            </a:r>
          </a:p>
          <a:p>
            <a:pPr marL="914400" lvl="1" indent="-457200">
              <a:buFont typeface="+mj-lt"/>
              <a:buAutoNum type="arabicPeriod"/>
            </a:pPr>
            <a:r>
              <a:rPr lang="da-DK" dirty="0"/>
              <a:t>Under overskriften valg til bestyrelsen tilføjes formuleringen: "Bestyrelsesmedlemmerne vælges for et toårig periode, og maksimalt halvdelen af bestyrelsen kan udskiftes på samme tid, hvorfor kun halvdelen af bestyrelsen vil være på valg ved den årlige generalforsamling". </a:t>
            </a:r>
          </a:p>
          <a:p>
            <a:pPr marL="914400" lvl="1" indent="-457200">
              <a:buFont typeface="+mj-lt"/>
              <a:buAutoNum type="arabicPeriod"/>
            </a:pPr>
            <a:r>
              <a:rPr lang="da-DK" dirty="0"/>
              <a:t>Navneændringer på underudvalg: Underudvalget "Foredrag" ændres til ”Samtaleaftener og rejser" </a:t>
            </a:r>
          </a:p>
          <a:p>
            <a:pPr marL="914400" lvl="1" indent="-457200">
              <a:buFont typeface="+mj-lt"/>
              <a:buAutoNum type="arabicPeriod"/>
            </a:pPr>
            <a:r>
              <a:rPr lang="da-DK" dirty="0"/>
              <a:t>Rollen som revisor i bestyrelsen ændres til kasserer </a:t>
            </a:r>
          </a:p>
          <a:p>
            <a:pPr marL="514350" indent="-514350">
              <a:buFont typeface="+mj-lt"/>
              <a:buAutoNum type="arabicPeriod"/>
            </a:pPr>
            <a:r>
              <a:rPr lang="da-DK" dirty="0"/>
              <a:t>Valg til bestyrelsen:</a:t>
            </a:r>
          </a:p>
          <a:p>
            <a:pPr lvl="1"/>
            <a:r>
              <a:rPr lang="da-DK" dirty="0"/>
              <a:t>Mads K. Boldsen blev valgt til Kasserer </a:t>
            </a:r>
          </a:p>
          <a:p>
            <a:pPr lvl="1"/>
            <a:r>
              <a:rPr lang="da-DK" dirty="0"/>
              <a:t>Martin Jes Iversen blev genvalgt som bestyrelsesmedlem</a:t>
            </a:r>
          </a:p>
          <a:p>
            <a:pPr marL="514350" indent="-514350">
              <a:buFont typeface="+mj-lt"/>
              <a:buAutoNum type="arabicPeriod"/>
            </a:pPr>
            <a:r>
              <a:rPr lang="da-DK" dirty="0"/>
              <a:t>Kassererens beretning (se slide 5)</a:t>
            </a:r>
          </a:p>
          <a:p>
            <a:pPr marL="514350" indent="-514350">
              <a:buFont typeface="+mj-lt"/>
              <a:buAutoNum type="arabicPeriod"/>
            </a:pPr>
            <a:r>
              <a:rPr lang="da-DK" dirty="0"/>
              <a:t>Invitation til deltagelse i foreningens tre udvalg</a:t>
            </a:r>
          </a:p>
          <a:p>
            <a:pPr lvl="1"/>
            <a:r>
              <a:rPr lang="da-DK" dirty="0"/>
              <a:t>De tre udvalg (Sommerhøjskole, Samtaleaftener og Rejser samt Sanselighed) blev præsenteret. </a:t>
            </a:r>
          </a:p>
          <a:p>
            <a:pPr lvl="1"/>
            <a:r>
              <a:rPr lang="da-DK" dirty="0"/>
              <a:t>Medlemmerne blev opfordret til at melde sig ind i de tre udvalg). Især vedrørende sanselige indslag mangler der gode kræfter. Bestyrelsesmedlem </a:t>
            </a:r>
          </a:p>
          <a:p>
            <a:pPr lvl="1"/>
            <a:r>
              <a:rPr lang="da-DK" dirty="0"/>
              <a:t>Martin Jes Iversen præsenterede, at han ville </a:t>
            </a:r>
            <a:r>
              <a:rPr lang="da-DK" dirty="0" err="1"/>
              <a:t>planlæge</a:t>
            </a:r>
            <a:endParaRPr lang="da-DK" dirty="0"/>
          </a:p>
          <a:p>
            <a:pPr marL="514350" indent="-514350">
              <a:buFont typeface="+mj-lt"/>
              <a:buAutoNum type="arabicPeriod"/>
            </a:pPr>
            <a:r>
              <a:rPr lang="da-DK" dirty="0"/>
              <a:t>Evt.</a:t>
            </a:r>
          </a:p>
        </p:txBody>
      </p:sp>
    </p:spTree>
    <p:extLst>
      <p:ext uri="{BB962C8B-B14F-4D97-AF65-F5344CB8AC3E}">
        <p14:creationId xmlns:p14="http://schemas.microsoft.com/office/powerpoint/2010/main" val="3554365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EC5542-C51B-4080-B38D-A28ABD5B9678}"/>
              </a:ext>
            </a:extLst>
          </p:cNvPr>
          <p:cNvSpPr>
            <a:spLocks noGrp="1"/>
          </p:cNvSpPr>
          <p:nvPr>
            <p:ph type="title"/>
          </p:nvPr>
        </p:nvSpPr>
        <p:spPr/>
        <p:txBody>
          <a:bodyPr/>
          <a:lstStyle/>
          <a:p>
            <a:r>
              <a:rPr lang="da-DK" dirty="0"/>
              <a:t>Formandens beretning </a:t>
            </a:r>
          </a:p>
        </p:txBody>
      </p:sp>
      <p:sp>
        <p:nvSpPr>
          <p:cNvPr id="3" name="Pladsholder til indhold 2">
            <a:extLst>
              <a:ext uri="{FF2B5EF4-FFF2-40B4-BE49-F238E27FC236}">
                <a16:creationId xmlns:a16="http://schemas.microsoft.com/office/drawing/2014/main" id="{E5C21C6B-71C5-46B8-BFCB-EF5D38FFD98E}"/>
              </a:ext>
            </a:extLst>
          </p:cNvPr>
          <p:cNvSpPr>
            <a:spLocks noGrp="1"/>
          </p:cNvSpPr>
          <p:nvPr>
            <p:ph idx="1"/>
          </p:nvPr>
        </p:nvSpPr>
        <p:spPr>
          <a:xfrm>
            <a:off x="838200" y="1291472"/>
            <a:ext cx="10515600" cy="4885491"/>
          </a:xfrm>
        </p:spPr>
        <p:txBody>
          <a:bodyPr>
            <a:normAutofit fontScale="47500" lnSpcReduction="20000"/>
          </a:bodyPr>
          <a:lstStyle/>
          <a:p>
            <a:r>
              <a:rPr lang="da-DK" dirty="0"/>
              <a:t>Stiftet på stiftende generalforsamling 21. februar – af de første tre medlemmer Agnes K. Boldsen, Martin Jes Iversen og Tenna L. Nielsen</a:t>
            </a:r>
          </a:p>
          <a:p>
            <a:r>
              <a:rPr lang="da-DK" dirty="0"/>
              <a:t>Tenna Løwe Nielsen blev ved denne lejlighed valgt som formand</a:t>
            </a:r>
          </a:p>
          <a:p>
            <a:r>
              <a:rPr lang="da-DK" dirty="0"/>
              <a:t>Agnes K. Bolden blev valgt som kasser </a:t>
            </a:r>
          </a:p>
          <a:p>
            <a:pPr marL="0" indent="0">
              <a:buNone/>
            </a:pPr>
            <a:r>
              <a:rPr lang="da-DK" dirty="0"/>
              <a:t>Medlemmer:</a:t>
            </a:r>
          </a:p>
          <a:p>
            <a:r>
              <a:rPr lang="da-DK" dirty="0"/>
              <a:t>31 medlemmer, heraf 10 under 26 med rabat</a:t>
            </a:r>
          </a:p>
          <a:p>
            <a:pPr marL="0" indent="0">
              <a:buNone/>
            </a:pPr>
            <a:r>
              <a:rPr lang="da-DK" dirty="0"/>
              <a:t>Aktiviteter: </a:t>
            </a:r>
          </a:p>
          <a:p>
            <a:r>
              <a:rPr lang="da-DK" dirty="0"/>
              <a:t>Forudgående aktiviteter Sommerhøjskole 2023</a:t>
            </a:r>
          </a:p>
          <a:p>
            <a:r>
              <a:rPr lang="da-DK" dirty="0"/>
              <a:t>Foredrag den 7. maj om Ekspeditionen til Asien i starten af 1700-tallet</a:t>
            </a:r>
          </a:p>
          <a:p>
            <a:r>
              <a:rPr lang="da-DK" dirty="0"/>
              <a:t>Grundlovsarrangement i dag</a:t>
            </a:r>
          </a:p>
          <a:p>
            <a:pPr marL="0" indent="0">
              <a:buNone/>
            </a:pPr>
            <a:r>
              <a:rPr lang="da-DK" dirty="0"/>
              <a:t>Kommende arrangementer:</a:t>
            </a:r>
          </a:p>
          <a:p>
            <a:r>
              <a:rPr lang="da-DK" dirty="0"/>
              <a:t>Sommerhøjskole 27.-29. september</a:t>
            </a:r>
          </a:p>
          <a:p>
            <a:r>
              <a:rPr lang="da-DK" dirty="0"/>
              <a:t>Arrangement med fremtidsperspektiv herunder perspektiver for AI i samarbejde med BCG</a:t>
            </a:r>
          </a:p>
          <a:p>
            <a:r>
              <a:rPr lang="da-DK" dirty="0"/>
              <a:t>ØK og rundvisning i sønderfrihavn i samarbejde med ØK klubben</a:t>
            </a:r>
          </a:p>
          <a:p>
            <a:r>
              <a:rPr lang="da-DK" dirty="0"/>
              <a:t>Forslag til foreningsrejse i foråret 2025?</a:t>
            </a:r>
          </a:p>
          <a:p>
            <a:r>
              <a:rPr lang="da-DK" dirty="0"/>
              <a:t>Andre ideer/bidrag?</a:t>
            </a:r>
          </a:p>
          <a:p>
            <a:pPr marL="0" indent="0">
              <a:buNone/>
            </a:pPr>
            <a:r>
              <a:rPr lang="da-DK" dirty="0"/>
              <a:t>Hjemmeside:</a:t>
            </a:r>
          </a:p>
          <a:p>
            <a:r>
              <a:rPr lang="da-DK" dirty="0">
                <a:hlinkClick r:id="rId2"/>
              </a:rPr>
              <a:t>https://udsyn-og-indsigt.dk/</a:t>
            </a:r>
            <a:endParaRPr lang="da-DK" dirty="0"/>
          </a:p>
          <a:p>
            <a:r>
              <a:rPr lang="da-DK" dirty="0"/>
              <a:t>Facebookside </a:t>
            </a:r>
          </a:p>
          <a:p>
            <a:pPr marL="0" indent="0">
              <a:buNone/>
            </a:pPr>
            <a:endParaRPr lang="da-DK" dirty="0"/>
          </a:p>
          <a:p>
            <a:endParaRPr lang="da-DK" dirty="0"/>
          </a:p>
        </p:txBody>
      </p:sp>
    </p:spTree>
    <p:extLst>
      <p:ext uri="{BB962C8B-B14F-4D97-AF65-F5344CB8AC3E}">
        <p14:creationId xmlns:p14="http://schemas.microsoft.com/office/powerpoint/2010/main" val="3422255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AD44D6-9961-483B-9D69-3435436C3D66}"/>
              </a:ext>
            </a:extLst>
          </p:cNvPr>
          <p:cNvSpPr>
            <a:spLocks noGrp="1"/>
          </p:cNvSpPr>
          <p:nvPr>
            <p:ph type="title"/>
          </p:nvPr>
        </p:nvSpPr>
        <p:spPr/>
        <p:txBody>
          <a:bodyPr/>
          <a:lstStyle/>
          <a:p>
            <a:r>
              <a:rPr lang="da-DK" dirty="0"/>
              <a:t>Kassererens beretning</a:t>
            </a:r>
          </a:p>
        </p:txBody>
      </p:sp>
      <p:sp>
        <p:nvSpPr>
          <p:cNvPr id="3" name="Pladsholder til indhold 2">
            <a:extLst>
              <a:ext uri="{FF2B5EF4-FFF2-40B4-BE49-F238E27FC236}">
                <a16:creationId xmlns:a16="http://schemas.microsoft.com/office/drawing/2014/main" id="{6082F3D9-93B1-4B30-9DDA-AD408E689F91}"/>
              </a:ext>
            </a:extLst>
          </p:cNvPr>
          <p:cNvSpPr>
            <a:spLocks noGrp="1"/>
          </p:cNvSpPr>
          <p:nvPr>
            <p:ph idx="1"/>
          </p:nvPr>
        </p:nvSpPr>
        <p:spPr/>
        <p:txBody>
          <a:bodyPr/>
          <a:lstStyle/>
          <a:p>
            <a:endParaRPr lang="da-DK"/>
          </a:p>
        </p:txBody>
      </p:sp>
    </p:spTree>
    <p:extLst>
      <p:ext uri="{BB962C8B-B14F-4D97-AF65-F5344CB8AC3E}">
        <p14:creationId xmlns:p14="http://schemas.microsoft.com/office/powerpoint/2010/main" val="42339943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3C01DA-2373-4DCA-8330-2EB498156CC5}"/>
              </a:ext>
            </a:extLst>
          </p:cNvPr>
          <p:cNvSpPr>
            <a:spLocks noGrp="1"/>
          </p:cNvSpPr>
          <p:nvPr>
            <p:ph type="title"/>
          </p:nvPr>
        </p:nvSpPr>
        <p:spPr/>
        <p:txBody>
          <a:bodyPr/>
          <a:lstStyle/>
          <a:p>
            <a:r>
              <a:rPr lang="da-DK" dirty="0"/>
              <a:t>Vores vision </a:t>
            </a:r>
          </a:p>
        </p:txBody>
      </p:sp>
      <p:pic>
        <p:nvPicPr>
          <p:cNvPr id="5" name="Pladsholder til indhold 4">
            <a:extLst>
              <a:ext uri="{FF2B5EF4-FFF2-40B4-BE49-F238E27FC236}">
                <a16:creationId xmlns:a16="http://schemas.microsoft.com/office/drawing/2014/main" id="{8C01E6EB-E610-48F0-907C-5F0D6F6355B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686800" y="583690"/>
            <a:ext cx="2523482" cy="1892612"/>
          </a:xfrm>
          <a:effectLst>
            <a:outerShdw blurRad="50800" dist="50800" dir="5400000" algn="ctr" rotWithShape="0">
              <a:srgbClr val="FFE1E1"/>
            </a:outerShdw>
          </a:effectLst>
        </p:spPr>
      </p:pic>
      <p:graphicFrame>
        <p:nvGraphicFramePr>
          <p:cNvPr id="6" name="Diagram 5">
            <a:extLst>
              <a:ext uri="{FF2B5EF4-FFF2-40B4-BE49-F238E27FC236}">
                <a16:creationId xmlns:a16="http://schemas.microsoft.com/office/drawing/2014/main" id="{5C6469CE-0CD7-4B99-95F0-54E36CF83AA8}"/>
              </a:ext>
            </a:extLst>
          </p:cNvPr>
          <p:cNvGraphicFramePr/>
          <p:nvPr>
            <p:extLst>
              <p:ext uri="{D42A27DB-BD31-4B8C-83A1-F6EECF244321}">
                <p14:modId xmlns:p14="http://schemas.microsoft.com/office/powerpoint/2010/main" val="1227663403"/>
              </p:ext>
            </p:extLst>
          </p:nvPr>
        </p:nvGraphicFramePr>
        <p:xfrm>
          <a:off x="6551885" y="2944237"/>
          <a:ext cx="6234534" cy="33508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kstfelt 2">
            <a:extLst>
              <a:ext uri="{FF2B5EF4-FFF2-40B4-BE49-F238E27FC236}">
                <a16:creationId xmlns:a16="http://schemas.microsoft.com/office/drawing/2014/main" id="{A8FBD717-1378-4762-9B1E-7AFEED8BB610}"/>
              </a:ext>
            </a:extLst>
          </p:cNvPr>
          <p:cNvSpPr txBox="1"/>
          <p:nvPr/>
        </p:nvSpPr>
        <p:spPr>
          <a:xfrm>
            <a:off x="475327" y="1225689"/>
            <a:ext cx="7497097" cy="5632311"/>
          </a:xfrm>
          <a:prstGeom prst="rect">
            <a:avLst/>
          </a:prstGeom>
          <a:noFill/>
        </p:spPr>
        <p:txBody>
          <a:bodyPr wrap="square" rtlCol="0">
            <a:spAutoFit/>
          </a:bodyPr>
          <a:lstStyle/>
          <a:p>
            <a:pPr marL="285750" indent="-285750">
              <a:buFont typeface="Arial" panose="020B0604020202020204" pitchFamily="34" charset="0"/>
              <a:buChar char="•"/>
            </a:pPr>
            <a:r>
              <a:rPr lang="da-DK" sz="2000" dirty="0"/>
              <a:t>Vi mødes i hverdagen på kryds og tværs i familier, vennegrupper, arbejdsrelationer og netværk, og vi har alle meget at byde på fagligt, menneskeligt og sanseligt. I hverdagen deler vi ofte kun en lille del af vores kompetencer med hinanden. </a:t>
            </a:r>
          </a:p>
          <a:p>
            <a:endParaRPr lang="da-DK" sz="2000" dirty="0"/>
          </a:p>
          <a:p>
            <a:pPr marL="285750" indent="-285750">
              <a:buFont typeface="Arial" panose="020B0604020202020204" pitchFamily="34" charset="0"/>
              <a:buChar char="•"/>
            </a:pPr>
            <a:r>
              <a:rPr lang="da-DK" sz="2000" b="1" dirty="0"/>
              <a:t>Vores vision</a:t>
            </a:r>
            <a:r>
              <a:rPr lang="da-DK" sz="2000" dirty="0"/>
              <a:t> er, at inspirere hinanden på en måde, som skaber nye perspektiver, eftertanke og herigennem en ændret handling. </a:t>
            </a:r>
          </a:p>
          <a:p>
            <a:pPr marL="285750" indent="-285750">
              <a:buFont typeface="Arial" panose="020B0604020202020204" pitchFamily="34" charset="0"/>
              <a:buChar char="•"/>
            </a:pPr>
            <a:r>
              <a:rPr lang="da-DK" sz="2000" dirty="0"/>
              <a:t>Vi vil skabe et fælles rum, hvor vi sætter vores sanser i spil og inspirer hinanden gennem ny viden og fordybelse. </a:t>
            </a:r>
          </a:p>
          <a:p>
            <a:pPr marL="285750" indent="-285750">
              <a:buFont typeface="Arial" panose="020B0604020202020204" pitchFamily="34" charset="0"/>
              <a:buChar char="•"/>
            </a:pPr>
            <a:r>
              <a:rPr lang="da-DK" sz="2000" dirty="0"/>
              <a:t>Vi blander gerne arbejde og faglighed med sanselighed og fordybelse. </a:t>
            </a:r>
          </a:p>
          <a:p>
            <a:pPr marL="285750" indent="-285750">
              <a:buFont typeface="Arial" panose="020B0604020202020204" pitchFamily="34" charset="0"/>
              <a:buChar char="•"/>
            </a:pPr>
            <a:r>
              <a:rPr lang="da-DK" sz="2000" dirty="0"/>
              <a:t>Det er vores erfaring, at en vekselvirkning mellem mere sanselige indslag gennem musik, kunst, kultur eller bevægelse og faglig dialog løfter perspektiverne og aktiverer vores kreativitet og skaber ny refleksion og nye perspektiver. </a:t>
            </a:r>
          </a:p>
          <a:p>
            <a:pPr marL="285750" indent="-285750">
              <a:buFont typeface="Arial" panose="020B0604020202020204" pitchFamily="34" charset="0"/>
              <a:buChar char="•"/>
            </a:pPr>
            <a:r>
              <a:rPr lang="da-DK" sz="2000" b="1" dirty="0"/>
              <a:t>Vores ambition </a:t>
            </a:r>
            <a:r>
              <a:rPr lang="da-DK" sz="2000" dirty="0"/>
              <a:t>er, at dykke ned i vores forskellige fagfelter og perspektiver og herigennem skaber helt nye perspektiver og erkendelser.</a:t>
            </a:r>
          </a:p>
        </p:txBody>
      </p:sp>
    </p:spTree>
    <p:extLst>
      <p:ext uri="{BB962C8B-B14F-4D97-AF65-F5344CB8AC3E}">
        <p14:creationId xmlns:p14="http://schemas.microsoft.com/office/powerpoint/2010/main" val="3874166277"/>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9703</TotalTime>
  <Words>638</Words>
  <Application>Microsoft Office PowerPoint</Application>
  <PresentationFormat>Widescreen</PresentationFormat>
  <Paragraphs>68</Paragraphs>
  <Slides>6</Slides>
  <Notes>0</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6</vt:i4>
      </vt:variant>
    </vt:vector>
  </HeadingPairs>
  <TitlesOfParts>
    <vt:vector size="10" baseType="lpstr">
      <vt:lpstr>Arial</vt:lpstr>
      <vt:lpstr>Calibri</vt:lpstr>
      <vt:lpstr>Calibri Light</vt:lpstr>
      <vt:lpstr>Office-tema</vt:lpstr>
      <vt:lpstr>Generalforsamling</vt:lpstr>
      <vt:lpstr>Dagsorden</vt:lpstr>
      <vt:lpstr>Referat </vt:lpstr>
      <vt:lpstr>Formandens beretning </vt:lpstr>
      <vt:lpstr>Kassererens beretning</vt:lpstr>
      <vt:lpstr>Vores vision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Generalforsamling</dc:title>
  <dc:creator>Tenna Løwe Lundum Nielsen</dc:creator>
  <cp:lastModifiedBy>Tenna Løwe Lundum Nielsen</cp:lastModifiedBy>
  <cp:revision>17</cp:revision>
  <cp:lastPrinted>2024-06-05T06:24:04Z</cp:lastPrinted>
  <dcterms:created xsi:type="dcterms:W3CDTF">2024-06-04T16:46:41Z</dcterms:created>
  <dcterms:modified xsi:type="dcterms:W3CDTF">2024-06-20T13:15:21Z</dcterms:modified>
</cp:coreProperties>
</file>